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89B8-8B2C-5E4D-AB45-CB041F6C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D2C6-7875-484D-AA3D-1A539F48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13D0-0574-1A40-B721-C758C4D9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B7EC-F740-B34D-869A-E7FCAC1D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5EAE-EB96-7E42-9650-115F5D8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4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457A-3103-C349-ABFE-0B9ADC4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D6F-FA5D-6347-BE7B-44DD77C8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A626-A6D0-244A-BC8A-12C74EE4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3495-0AFF-0F4C-BE25-39ED73CF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CD63-DF31-2C49-8AEE-CB58BC50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C598-3D5E-CB4F-88C7-B28FE4D5D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3D7D3-5B1E-0C4D-9FA4-77E06E7B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BD50-902D-4C49-8D99-D69EB093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6646-7AE7-414C-AD8B-7645CBB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ABAD-165C-4740-877C-1B73D21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CF-4850-C74F-AD51-3F6FD47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8C3A-A12A-6944-8221-C09595F6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CBCD-A29A-2349-845F-56005B4D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3A69-41F0-D64D-9290-E1AA224B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58DB-6B1F-CC42-AD11-560EED7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C746-EFB1-C549-B6C5-2B4CE2C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8C8-DD18-E441-A1CC-7C9B4179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1EB3-ABC6-834E-B212-B61DE81D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887-5D39-384E-BE2D-264FAF2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A62F-D953-9B45-A244-BF4300C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622-BF67-7747-8458-60AA427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7727-388D-5444-8BCE-DAEB82DC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6126A-D3D1-6340-AE01-AF193077D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9745-E2AB-3547-80E2-6034A63A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DE48-690C-9042-ACCD-71BD91EE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FB9B-7047-2345-8496-8A319A93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D32-E1C0-BA43-A8D1-2E1CD633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26E50-21D8-3C41-934D-FC211C4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C784-DC67-BB47-9F68-5F67E65E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E95F8-9F8E-6248-92DA-E7AC3D02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0FEFB-113A-7049-862F-0337B41D6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9F570-D04A-554B-A90D-BA6D239D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B8CD0-41C1-354C-AA2C-E98565C7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6C293-B96E-6A43-9462-EA35A61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7BD-E008-CD40-9CCE-0933006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21301-3CE6-374A-815F-BCA3AB37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CD61D-ACD4-1042-8A82-030069F7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45CA8-39CB-1C48-877F-52545289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CCE2-8404-B24F-9C2C-3CF820F8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84832-E697-7F4F-82B7-11370395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E9A4-7608-E745-9360-44F2C17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501-47D5-BD49-8B7A-115F4E3C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D42-8243-4F4F-968F-ECC37C9D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E377-6C74-E74D-8B9E-37738968A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F4EF-F95F-1F43-87B3-19601D02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AAF44-1139-9B4B-ACD8-062E3F02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F21C-CD75-DF46-9946-AC4B6AE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D6BD-AC7E-9841-978E-5C3BF17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D4BBC-90CE-184F-B8E9-0FF907B69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06E48-A115-D349-BA3D-3CFDED58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B1C26-28A4-AB45-AE85-5081A480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E164-92C8-0E44-BB7C-C0CBEA1A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685B5-8665-C84B-A04E-5B94FD8A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0D2C-B384-6A4F-8CB1-DDCF2A6A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B480-4A98-4949-9527-3F8CA50E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76D12-7E0D-1043-9D87-6D9472998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EE67-66A6-4546-8F18-F541F6BF109F}" type="datetimeFigureOut">
              <a:rPr lang="en-US" smtClean="0"/>
              <a:t>7/9/20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CE9E-B6F4-5A46-AF17-6F25D6C47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08F8-1AC1-054E-80B3-A15DC525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1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hyperlink" Target="http://lunadon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nli-acl2020.github.io/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hyperlink" Target="http://lunadon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nli-acl2020.github.io/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2D06B-5E54-FC43-B483-48100A120CDC}"/>
              </a:ext>
            </a:extLst>
          </p:cNvPr>
          <p:cNvSpPr/>
          <p:nvPr/>
        </p:nvSpPr>
        <p:spPr>
          <a:xfrm>
            <a:off x="292100" y="165100"/>
            <a:ext cx="5422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NLI 2020</a:t>
            </a:r>
            <a:r>
              <a:rPr lang="en-US" sz="240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: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First Workshop on Natural Language Interfaces</a:t>
            </a:r>
          </a:p>
          <a:p>
            <a:r>
              <a:rPr lang="en-US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at</a:t>
            </a:r>
            <a:r>
              <a:rPr lang="en-US" b="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 ACL’20 in Seattle, United States, July 10,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8AF56-D1A2-8D47-BE91-BE4B3AA401B3}"/>
              </a:ext>
            </a:extLst>
          </p:cNvPr>
          <p:cNvSpPr/>
          <p:nvPr/>
        </p:nvSpPr>
        <p:spPr>
          <a:xfrm>
            <a:off x="292100" y="1732082"/>
            <a:ext cx="885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Helvetica Neue" charset="0"/>
              </a:rPr>
              <a:t>Invited Speakers (more to add)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 Neue" charset="0"/>
              </a:rPr>
              <a:t>:</a:t>
            </a:r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  <a:hlinkClick r:id="rId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1F36-3AD6-2B42-AD05-E152FA7A3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6984102" y="4328576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C24E0-2782-5543-9936-DC304324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5429362" y="2222947"/>
            <a:ext cx="1272255" cy="1326697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13-A93B-1E41-A2DA-8165FD24FC00}"/>
              </a:ext>
            </a:extLst>
          </p:cNvPr>
          <p:cNvSpPr/>
          <p:nvPr/>
        </p:nvSpPr>
        <p:spPr>
          <a:xfrm>
            <a:off x="4022444" y="5706729"/>
            <a:ext cx="13912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91621-1745-7F4E-AF1D-6082993D1900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1901F-CE11-A745-9F09-D1C148E00987}"/>
              </a:ext>
            </a:extLst>
          </p:cNvPr>
          <p:cNvSpPr/>
          <p:nvPr/>
        </p:nvSpPr>
        <p:spPr>
          <a:xfrm>
            <a:off x="2239851" y="3600725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A2E45-2C93-3F44-B9E3-36BD7ADD2E53}"/>
              </a:ext>
            </a:extLst>
          </p:cNvPr>
          <p:cNvSpPr/>
          <p:nvPr/>
        </p:nvSpPr>
        <p:spPr>
          <a:xfrm>
            <a:off x="6637437" y="5716823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C0587-EDC8-B74B-A653-9E4F7F278449}"/>
              </a:ext>
            </a:extLst>
          </p:cNvPr>
          <p:cNvSpPr/>
          <p:nvPr/>
        </p:nvSpPr>
        <p:spPr>
          <a:xfrm>
            <a:off x="5145490" y="362948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9C20E-2239-224A-96B0-2808ED8F48C6}"/>
              </a:ext>
            </a:extLst>
          </p:cNvPr>
          <p:cNvSpPr/>
          <p:nvPr/>
        </p:nvSpPr>
        <p:spPr>
          <a:xfrm>
            <a:off x="292100" y="1293205"/>
            <a:ext cx="564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Call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for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Full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Short / Cross submissions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Helvetica Neue" charset="0"/>
              </a:rPr>
              <a:t>ddl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: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April 20)</a:t>
            </a:r>
            <a:endParaRPr 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16CCF-D9CA-CF4B-8B07-EDB7EC755C17}"/>
              </a:ext>
            </a:extLst>
          </p:cNvPr>
          <p:cNvSpPr/>
          <p:nvPr/>
        </p:nvSpPr>
        <p:spPr>
          <a:xfrm>
            <a:off x="2271187" y="6321902"/>
            <a:ext cx="63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details,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out: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https://nli-acl2020.github.io/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rgbClr val="11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E8CE8FE-A08A-7A44-82AE-25AE830C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623" y="246806"/>
            <a:ext cx="2509000" cy="1235707"/>
          </a:xfrm>
          <a:prstGeom prst="rect">
            <a:avLst/>
          </a:prstGeom>
        </p:spPr>
      </p:pic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C8616752-32AB-784D-A33D-82E401AE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107" y="2222947"/>
            <a:ext cx="1123305" cy="132588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4C447D-DD36-974E-8727-D71784FE4D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03221" y="4305187"/>
            <a:ext cx="1325880" cy="1325880"/>
          </a:xfrm>
          <a:prstGeom prst="rect">
            <a:avLst/>
          </a:prstGeom>
        </p:spPr>
      </p:pic>
      <p:pic>
        <p:nvPicPr>
          <p:cNvPr id="34" name="Picture 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BB2995-9B30-524D-B2F0-31CEDA5A9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2D06B-5E54-FC43-B483-48100A120CDC}"/>
              </a:ext>
            </a:extLst>
          </p:cNvPr>
          <p:cNvSpPr/>
          <p:nvPr/>
        </p:nvSpPr>
        <p:spPr>
          <a:xfrm>
            <a:off x="292100" y="165100"/>
            <a:ext cx="5422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NLI 2020</a:t>
            </a:r>
            <a:r>
              <a:rPr lang="en-US" sz="240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: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First Workshop on Natural Language Interfaces</a:t>
            </a:r>
          </a:p>
          <a:p>
            <a:r>
              <a:rPr lang="en-US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en-US" b="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o-located with ACL’20, July 10,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8AF56-D1A2-8D47-BE91-BE4B3AA401B3}"/>
              </a:ext>
            </a:extLst>
          </p:cNvPr>
          <p:cNvSpPr/>
          <p:nvPr/>
        </p:nvSpPr>
        <p:spPr>
          <a:xfrm>
            <a:off x="292100" y="1404091"/>
            <a:ext cx="885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Helvetica Neue" charset="0"/>
              </a:rPr>
              <a:t>Invited Speakers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 Neue" charset="0"/>
              </a:rPr>
              <a:t>:</a:t>
            </a:r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  <a:hlinkClick r:id="rId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1F36-3AD6-2B42-AD05-E152FA7A3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6984102" y="4119857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C24E0-2782-5543-9936-DC304324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6987482" y="1975612"/>
            <a:ext cx="1271472" cy="1325880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13-A93B-1E41-A2DA-8165FD24FC00}"/>
              </a:ext>
            </a:extLst>
          </p:cNvPr>
          <p:cNvSpPr/>
          <p:nvPr/>
        </p:nvSpPr>
        <p:spPr>
          <a:xfrm>
            <a:off x="2985047" y="5498010"/>
            <a:ext cx="34660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&amp; Microsoft Semantic Machines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91621-1745-7F4E-AF1D-6082993D1900}"/>
              </a:ext>
            </a:extLst>
          </p:cNvPr>
          <p:cNvSpPr/>
          <p:nvPr/>
        </p:nvSpPr>
        <p:spPr>
          <a:xfrm>
            <a:off x="1037964" y="5502211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1901F-CE11-A745-9F09-D1C148E00987}"/>
              </a:ext>
            </a:extLst>
          </p:cNvPr>
          <p:cNvSpPr/>
          <p:nvPr/>
        </p:nvSpPr>
        <p:spPr>
          <a:xfrm>
            <a:off x="811338" y="334351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A2E45-2C93-3F44-B9E3-36BD7ADD2E53}"/>
              </a:ext>
            </a:extLst>
          </p:cNvPr>
          <p:cNvSpPr/>
          <p:nvPr/>
        </p:nvSpPr>
        <p:spPr>
          <a:xfrm>
            <a:off x="6637437" y="5508104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C0587-EDC8-B74B-A653-9E4F7F278449}"/>
              </a:ext>
            </a:extLst>
          </p:cNvPr>
          <p:cNvSpPr/>
          <p:nvPr/>
        </p:nvSpPr>
        <p:spPr>
          <a:xfrm>
            <a:off x="6703219" y="3373261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16CCF-D9CA-CF4B-8B07-EDB7EC755C17}"/>
              </a:ext>
            </a:extLst>
          </p:cNvPr>
          <p:cNvSpPr/>
          <p:nvPr/>
        </p:nvSpPr>
        <p:spPr>
          <a:xfrm>
            <a:off x="2271187" y="6113183"/>
            <a:ext cx="63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details,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out: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https://nli-acl2020.github.io/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rgbClr val="11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E8CE8FE-A08A-7A44-82AE-25AE830C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623" y="246806"/>
            <a:ext cx="2509000" cy="1235707"/>
          </a:xfrm>
          <a:prstGeom prst="rect">
            <a:avLst/>
          </a:prstGeom>
        </p:spPr>
      </p:pic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C8616752-32AB-784D-A33D-82E401AE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94" y="1965735"/>
            <a:ext cx="1123305" cy="132588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4C447D-DD36-974E-8727-D71784FE4D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03221" y="4096468"/>
            <a:ext cx="1325880" cy="1325880"/>
          </a:xfrm>
          <a:prstGeom prst="rect">
            <a:avLst/>
          </a:prstGeom>
        </p:spPr>
      </p:pic>
      <p:pic>
        <p:nvPicPr>
          <p:cNvPr id="34" name="Picture 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BB2995-9B30-524D-B2F0-31CEDA5A9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071" y="4115156"/>
            <a:ext cx="1325880" cy="1325880"/>
          </a:xfrm>
          <a:prstGeom prst="rect">
            <a:avLst/>
          </a:prstGeom>
        </p:spPr>
      </p:pic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EBFDD006-5DC7-084E-BFC9-E41E1F1B513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05796" y="1965735"/>
            <a:ext cx="1131106" cy="13258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3EAB9-9D33-CC47-8C46-2396A0A28646}"/>
              </a:ext>
            </a:extLst>
          </p:cNvPr>
          <p:cNvSpPr/>
          <p:nvPr/>
        </p:nvSpPr>
        <p:spPr>
          <a:xfrm>
            <a:off x="3737653" y="3338864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 V Jagadish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320712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81B81-F12C-0343-A8CA-DD3C5681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7023638" y="4331037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8F71C-6061-D345-9F3F-2E89E27A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6921310" y="1853985"/>
            <a:ext cx="1437500" cy="1585513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68CCD-0F01-3146-BDB7-C480C895CBD7}"/>
              </a:ext>
            </a:extLst>
          </p:cNvPr>
          <p:cNvSpPr/>
          <p:nvPr/>
        </p:nvSpPr>
        <p:spPr>
          <a:xfrm>
            <a:off x="3470927" y="5710930"/>
            <a:ext cx="2566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  <a:p>
            <a:pPr algn="ctr"/>
            <a:r>
              <a:rPr lang="en-US" sz="1400" dirty="0">
                <a:latin typeface="Helvetica Neue" charset="0"/>
              </a:rPr>
              <a:t>Microsoft Semantic Machines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8970E-1085-774E-88E8-980195F1F6BF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8507C-A168-3147-8CDB-A8D560080397}"/>
              </a:ext>
            </a:extLst>
          </p:cNvPr>
          <p:cNvSpPr/>
          <p:nvPr/>
        </p:nvSpPr>
        <p:spPr>
          <a:xfrm>
            <a:off x="848614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A2A8B-B82C-6B4A-A5EB-BA44156AD1ED}"/>
              </a:ext>
            </a:extLst>
          </p:cNvPr>
          <p:cNvSpPr/>
          <p:nvPr/>
        </p:nvSpPr>
        <p:spPr>
          <a:xfrm>
            <a:off x="6567299" y="5716799"/>
            <a:ext cx="2175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University of Washington</a:t>
            </a:r>
          </a:p>
          <a:p>
            <a:pPr algn="ctr"/>
            <a:r>
              <a:rPr lang="en-US" sz="1400" dirty="0">
                <a:latin typeface="Helvetica Neue" charset="0"/>
              </a:rPr>
              <a:t>Facebook AI Research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B64343-3FC4-F54F-830F-6A35BD954BDC}"/>
              </a:ext>
            </a:extLst>
          </p:cNvPr>
          <p:cNvSpPr/>
          <p:nvPr/>
        </p:nvSpPr>
        <p:spPr>
          <a:xfrm>
            <a:off x="6734968" y="349656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29D17A44-83B2-9544-876E-5B4CF7C0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71" y="1857178"/>
            <a:ext cx="1340565" cy="1582320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BDD482C-7FAA-BF43-9803-6A352F67DE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50" y="4319174"/>
            <a:ext cx="1325880" cy="132588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86AEE3-7400-AA48-8FC5-544C4785A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  <p:pic>
        <p:nvPicPr>
          <p:cNvPr id="13" name="Picture 1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30DCE197-A568-2448-828E-866B8DF71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922" y="1856670"/>
            <a:ext cx="1318737" cy="15855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B4F8AB-A6F5-9541-8FEC-EA743115BC9D}"/>
              </a:ext>
            </a:extLst>
          </p:cNvPr>
          <p:cNvSpPr/>
          <p:nvPr/>
        </p:nvSpPr>
        <p:spPr>
          <a:xfrm>
            <a:off x="3773892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 V Jagadish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194065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CE296A1-876B-814C-AD76-A0B6CA310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" r="9907"/>
          <a:stretch/>
        </p:blipFill>
        <p:spPr>
          <a:xfrm>
            <a:off x="780442" y="1906657"/>
            <a:ext cx="1296836" cy="1582004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10B1035-45FA-7D47-8FD3-434593EF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65" y="1905601"/>
            <a:ext cx="1296836" cy="1582004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FBEFA0F-1C8B-F449-A104-EE90797BE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4" r="8968"/>
          <a:stretch/>
        </p:blipFill>
        <p:spPr>
          <a:xfrm>
            <a:off x="8386741" y="1905073"/>
            <a:ext cx="1296836" cy="1582532"/>
          </a:xfrm>
          <a:prstGeom prst="rect">
            <a:avLst/>
          </a:prstGeom>
        </p:spPr>
      </p:pic>
      <p:pic>
        <p:nvPicPr>
          <p:cNvPr id="9" name="Picture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AA88B63-5564-7841-BDE0-57C5BFAD4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12" r="16764"/>
          <a:stretch/>
        </p:blipFill>
        <p:spPr>
          <a:xfrm>
            <a:off x="3333818" y="1905601"/>
            <a:ext cx="1243007" cy="158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6849B2-72E7-4D45-B13C-407923504E0D}"/>
              </a:ext>
            </a:extLst>
          </p:cNvPr>
          <p:cNvSpPr/>
          <p:nvPr/>
        </p:nvSpPr>
        <p:spPr>
          <a:xfrm>
            <a:off x="35948" y="3613081"/>
            <a:ext cx="2785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Ahmed Hassan </a:t>
            </a:r>
            <a:r>
              <a:rPr lang="en-US" sz="1600" b="1" dirty="0" err="1">
                <a:latin typeface="Helvetica Neue" charset="0"/>
              </a:rPr>
              <a:t>Awadallah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Microsoft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DD78A-8EBF-B941-800F-CF2B292ED744}"/>
              </a:ext>
            </a:extLst>
          </p:cNvPr>
          <p:cNvSpPr/>
          <p:nvPr/>
        </p:nvSpPr>
        <p:spPr>
          <a:xfrm>
            <a:off x="2671958" y="3613081"/>
            <a:ext cx="25667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Yu </a:t>
            </a:r>
            <a:r>
              <a:rPr lang="en-US" sz="1600" b="1" dirty="0" err="1">
                <a:latin typeface="Helvetica Neue" charset="0"/>
              </a:rPr>
              <a:t>Su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Microsoft Semantic Machines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7ADDE-271C-B945-A82C-FC1F8B509613}"/>
              </a:ext>
            </a:extLst>
          </p:cNvPr>
          <p:cNvSpPr/>
          <p:nvPr/>
        </p:nvSpPr>
        <p:spPr>
          <a:xfrm>
            <a:off x="5370741" y="3613081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Huan Sun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70E14-EDCB-AD48-9929-EC0123C86895}"/>
              </a:ext>
            </a:extLst>
          </p:cNvPr>
          <p:cNvSpPr/>
          <p:nvPr/>
        </p:nvSpPr>
        <p:spPr>
          <a:xfrm>
            <a:off x="8037129" y="3613081"/>
            <a:ext cx="19960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Scott Wen-tau </a:t>
            </a:r>
            <a:r>
              <a:rPr lang="en-US" sz="1600" b="1" dirty="0" err="1">
                <a:latin typeface="Helvetica Neue" charset="0"/>
              </a:rPr>
              <a:t>Yih</a:t>
            </a:r>
            <a:endParaRPr lang="en-US" sz="1600" b="1" dirty="0">
              <a:latin typeface="Helvetica Neue" charset="0"/>
            </a:endParaRP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5591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199</Words>
  <Application>Microsoft Macintosh PowerPoint</Application>
  <PresentationFormat>Widescreen</PresentationFormat>
  <Paragraphs>62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Gill Sans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Su, Yu</dc:creator>
  <cp:lastModifiedBy>Su, Yu</cp:lastModifiedBy>
  <cp:revision>16</cp:revision>
  <cp:lastPrinted>2020-04-08T03:17:51Z</cp:lastPrinted>
  <dcterms:created xsi:type="dcterms:W3CDTF">2020-04-08T03:00:47Z</dcterms:created>
  <dcterms:modified xsi:type="dcterms:W3CDTF">2020-07-10T02:33:44Z</dcterms:modified>
</cp:coreProperties>
</file>